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1" r:id="rId7"/>
    <p:sldMasterId id="2147483663" r:id="rId8"/>
    <p:sldMasterId id="2147483665" r:id="rId9"/>
    <p:sldMasterId id="2147483667" r:id="rId10"/>
    <p:sldMasterId id="2147483669" r:id="rId11"/>
    <p:sldMasterId id="2147483671" r:id="rId12"/>
    <p:sldMasterId id="2147483673" r:id="rId13"/>
    <p:sldMasterId id="2147483675" r:id="rId14"/>
    <p:sldMasterId id="2147483677" r:id="rId15"/>
    <p:sldMasterId id="2147483679" r:id="rId16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4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5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7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8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0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3117</TotalTime>
  <Application>LibreOffice/25.2.0.3$Windows_X86_64 LibreOffice_project/e1cf4a87eb02d755bce1a01209907ea5ddc8f069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2025-04-02T21:17:17Z</dcterms:modified>
  <cp:revision>21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